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D2A6C-6240-46ED-AF8D-973B98D7EF16}" type="datetimeFigureOut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C672A8-4D5A-4D94-B13F-6B0010F97ECD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barokk művészet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1600-1750.</a:t>
            </a:r>
          </a:p>
          <a:p>
            <a:r>
              <a:rPr lang="hu-HU" smtClean="0"/>
              <a:t>MNÁ.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Arcangelo</a:t>
            </a:r>
            <a:r>
              <a:rPr lang="hu-HU" dirty="0" smtClean="0"/>
              <a:t> Corelli</a:t>
            </a:r>
            <a:endParaRPr lang="hu-HU" dirty="0"/>
          </a:p>
        </p:txBody>
      </p:sp>
      <p:pic>
        <p:nvPicPr>
          <p:cNvPr id="4" name="Tartalom helye 3" descr="Arcangelo_corell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7843" y="1935163"/>
            <a:ext cx="3468313" cy="43894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Georg Friedrich Händel</a:t>
            </a:r>
            <a:endParaRPr lang="hu-HU" dirty="0"/>
          </a:p>
        </p:txBody>
      </p:sp>
      <p:pic>
        <p:nvPicPr>
          <p:cNvPr id="4" name="Tartalom helye 3" descr="hand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276873"/>
            <a:ext cx="4646827" cy="404910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ellenreformáció idézte elő</a:t>
            </a:r>
            <a:endParaRPr lang="hu-HU" dirty="0"/>
          </a:p>
        </p:txBody>
      </p:sp>
      <p:pic>
        <p:nvPicPr>
          <p:cNvPr id="4" name="Tartalom helye 3" descr="nyiregyhaza_evan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5961" y="1935163"/>
            <a:ext cx="3292078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építészetben kezdődött</a:t>
            </a:r>
            <a:endParaRPr lang="hu-HU" dirty="0"/>
          </a:p>
        </p:txBody>
      </p:sp>
      <p:pic>
        <p:nvPicPr>
          <p:cNvPr id="5" name="Tartalom helye 4" descr="000211082_loyola2.jpg.jpg_ori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4452" y="2564904"/>
            <a:ext cx="4202768" cy="2935371"/>
          </a:xfrm>
        </p:spPr>
      </p:pic>
      <p:pic>
        <p:nvPicPr>
          <p:cNvPr id="6" name="Tartalom helye 5" descr="galery_image.php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199" y="2492897"/>
            <a:ext cx="4390359" cy="30458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Barokk viselet</a:t>
            </a:r>
            <a:endParaRPr lang="hu-HU" dirty="0"/>
          </a:p>
        </p:txBody>
      </p:sp>
      <p:pic>
        <p:nvPicPr>
          <p:cNvPr id="4" name="Tartalom helye 3" descr="barok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4813" y="1774191"/>
            <a:ext cx="3477387" cy="455041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barokk célja: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 lenyűgözze az embereket</a:t>
            </a:r>
          </a:p>
          <a:p>
            <a:endParaRPr lang="hu-HU" dirty="0" smtClean="0"/>
          </a:p>
          <a:p>
            <a:r>
              <a:rPr lang="hu-HU" b="1" i="1" dirty="0" smtClean="0"/>
              <a:t>Jellemzői:</a:t>
            </a:r>
          </a:p>
          <a:p>
            <a:r>
              <a:rPr lang="hu-HU" dirty="0" smtClean="0"/>
              <a:t>p</a:t>
            </a:r>
            <a:r>
              <a:rPr lang="hu-HU" dirty="0" smtClean="0"/>
              <a:t>ompa</a:t>
            </a:r>
            <a:endParaRPr lang="hu-HU" dirty="0" smtClean="0"/>
          </a:p>
          <a:p>
            <a:r>
              <a:rPr lang="hu-HU" dirty="0" smtClean="0"/>
              <a:t>m</a:t>
            </a:r>
            <a:r>
              <a:rPr lang="hu-HU" dirty="0" smtClean="0"/>
              <a:t>ozgalmasság </a:t>
            </a:r>
            <a:endParaRPr lang="hu-HU" dirty="0" smtClean="0"/>
          </a:p>
          <a:p>
            <a:r>
              <a:rPr lang="hu-HU" dirty="0" smtClean="0"/>
              <a:t>díszes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zene fénykora</a:t>
            </a:r>
            <a:endParaRPr lang="hu-HU" dirty="0"/>
          </a:p>
        </p:txBody>
      </p:sp>
      <p:pic>
        <p:nvPicPr>
          <p:cNvPr id="4" name="Tartalom helye 3" descr="barokk_zen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4853" y="1935163"/>
            <a:ext cx="5834293" cy="43894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 barokk zenekar</a:t>
            </a:r>
            <a:endParaRPr lang="hu-HU" sz="36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Főleg vonósok</a:t>
            </a:r>
            <a:endParaRPr lang="hu-HU" sz="2800" dirty="0"/>
          </a:p>
        </p:txBody>
      </p:sp>
      <p:pic>
        <p:nvPicPr>
          <p:cNvPr id="5" name="Kép helye 4" descr="orchbar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026" r="14026"/>
          <a:stretch>
            <a:fillRect/>
          </a:stretch>
        </p:blipFill>
        <p:spPr>
          <a:xfrm rot="420000">
            <a:off x="3067275" y="854961"/>
            <a:ext cx="5554582" cy="472964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Johann Sebastian Bach</a:t>
            </a:r>
            <a:endParaRPr lang="hu-HU" dirty="0"/>
          </a:p>
        </p:txBody>
      </p:sp>
      <p:pic>
        <p:nvPicPr>
          <p:cNvPr id="4" name="Tartalom helye 3" descr="ba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037414"/>
            <a:ext cx="3600400" cy="435930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Antonio Vivaldi</a:t>
            </a:r>
            <a:endParaRPr lang="hu-HU" dirty="0"/>
          </a:p>
        </p:txBody>
      </p:sp>
      <p:pic>
        <p:nvPicPr>
          <p:cNvPr id="4" name="Tartalom helye 3" descr="Vivald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980984"/>
            <a:ext cx="3456384" cy="412588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47</Words>
  <Application>Microsoft Office PowerPoint</Application>
  <PresentationFormat>Diavetítés a képernyőre (4:3 oldalarány)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Áramlás</vt:lpstr>
      <vt:lpstr>A barokk művészet</vt:lpstr>
      <vt:lpstr>Az ellenreformáció idézte elő</vt:lpstr>
      <vt:lpstr>Az építészetben kezdődött</vt:lpstr>
      <vt:lpstr>Barokk viselet</vt:lpstr>
      <vt:lpstr>A barokk célja:</vt:lpstr>
      <vt:lpstr>A zene fénykora</vt:lpstr>
      <vt:lpstr>A barokk zenekar</vt:lpstr>
      <vt:lpstr>Johann Sebastian Bach</vt:lpstr>
      <vt:lpstr>Antonio Vivaldi</vt:lpstr>
      <vt:lpstr>Arcangelo Corelli</vt:lpstr>
      <vt:lpstr>Georg Friedrich Händel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barokk művészet</dc:title>
  <dc:creator>mocsanne</dc:creator>
  <cp:lastModifiedBy>mocsanne</cp:lastModifiedBy>
  <cp:revision>6</cp:revision>
  <dcterms:created xsi:type="dcterms:W3CDTF">2013-09-26T09:45:31Z</dcterms:created>
  <dcterms:modified xsi:type="dcterms:W3CDTF">2015-10-29T08:13:12Z</dcterms:modified>
</cp:coreProperties>
</file>