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8" r:id="rId12"/>
    <p:sldId id="266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40DB-496B-4EC2-A178-20A84AB426C0}" type="datetimeFigureOut">
              <a:rPr lang="hu-HU" smtClean="0"/>
              <a:pPr/>
              <a:t>2018. 10. 29.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91D3-AF7E-4A33-9A65-798A8D6057B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40DB-496B-4EC2-A178-20A84AB426C0}" type="datetimeFigureOut">
              <a:rPr lang="hu-HU" smtClean="0"/>
              <a:pPr/>
              <a:t>2018. 10. 29.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91D3-AF7E-4A33-9A65-798A8D6057B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40DB-496B-4EC2-A178-20A84AB426C0}" type="datetimeFigureOut">
              <a:rPr lang="hu-HU" smtClean="0"/>
              <a:pPr/>
              <a:t>2018. 10. 29.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91D3-AF7E-4A33-9A65-798A8D6057B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40DB-496B-4EC2-A178-20A84AB426C0}" type="datetimeFigureOut">
              <a:rPr lang="hu-HU" smtClean="0"/>
              <a:pPr/>
              <a:t>2018. 10. 29.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91D3-AF7E-4A33-9A65-798A8D6057B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40DB-496B-4EC2-A178-20A84AB426C0}" type="datetimeFigureOut">
              <a:rPr lang="hu-HU" smtClean="0"/>
              <a:pPr/>
              <a:t>2018. 10. 29.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91D3-AF7E-4A33-9A65-798A8D6057B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40DB-496B-4EC2-A178-20A84AB426C0}" type="datetimeFigureOut">
              <a:rPr lang="hu-HU" smtClean="0"/>
              <a:pPr/>
              <a:t>2018. 10. 29.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91D3-AF7E-4A33-9A65-798A8D6057B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40DB-496B-4EC2-A178-20A84AB426C0}" type="datetimeFigureOut">
              <a:rPr lang="hu-HU" smtClean="0"/>
              <a:pPr/>
              <a:t>2018. 10. 29.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91D3-AF7E-4A33-9A65-798A8D6057B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40DB-496B-4EC2-A178-20A84AB426C0}" type="datetimeFigureOut">
              <a:rPr lang="hu-HU" smtClean="0"/>
              <a:pPr/>
              <a:t>2018. 10. 29.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91D3-AF7E-4A33-9A65-798A8D6057B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40DB-496B-4EC2-A178-20A84AB426C0}" type="datetimeFigureOut">
              <a:rPr lang="hu-HU" smtClean="0"/>
              <a:pPr/>
              <a:t>2018. 10. 29.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91D3-AF7E-4A33-9A65-798A8D6057B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40DB-496B-4EC2-A178-20A84AB426C0}" type="datetimeFigureOut">
              <a:rPr lang="hu-HU" smtClean="0"/>
              <a:pPr/>
              <a:t>2018. 10. 29.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91D3-AF7E-4A33-9A65-798A8D6057B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40DB-496B-4EC2-A178-20A84AB426C0}" type="datetimeFigureOut">
              <a:rPr lang="hu-HU" smtClean="0"/>
              <a:pPr/>
              <a:t>2018. 10. 29.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DA91D3-AF7E-4A33-9A65-798A8D6057B9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D440DB-496B-4EC2-A178-20A84AB426C0}" type="datetimeFigureOut">
              <a:rPr lang="hu-HU" smtClean="0"/>
              <a:pPr/>
              <a:t>2018. 10. 29.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DA91D3-AF7E-4A33-9A65-798A8D6057B9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mtClean="0"/>
              <a:t>Arany és Petőfi barátsága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M.N.Á. 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64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Milyen a jó barát?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4639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Csoportmunka</a:t>
            </a:r>
          </a:p>
          <a:p>
            <a:pPr>
              <a:buNone/>
            </a:pPr>
            <a:r>
              <a:rPr lang="hu-HU" i="1" dirty="0" smtClean="0"/>
              <a:t>Körbe-körbe:</a:t>
            </a:r>
          </a:p>
          <a:p>
            <a:pPr>
              <a:buNone/>
            </a:pPr>
            <a:r>
              <a:rPr lang="hu-HU" dirty="0" smtClean="0"/>
              <a:t>A csoport tagjai adják körbe a papírlapot, és mindenki írja fel - ha sorra kerül - egy-egy tulajdonságát a jó barátnak. 3 percetek van; többször is körbemehet a tulajdonságlista. Minden csoporttag más-más színnel dolgozzon, mindenki ugyanannyiszor írhat.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Arany János: Válasz Petőfinek</a:t>
            </a:r>
            <a:endParaRPr lang="hu-HU" dirty="0"/>
          </a:p>
        </p:txBody>
      </p:sp>
      <p:pic>
        <p:nvPicPr>
          <p:cNvPr id="10" name="Tartalom helye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299" y="2348880"/>
            <a:ext cx="6371238" cy="3312368"/>
          </a:xfrm>
        </p:spPr>
      </p:pic>
    </p:spTree>
    <p:extLst>
      <p:ext uri="{BB962C8B-B14F-4D97-AF65-F5344CB8AC3E}">
        <p14:creationId xmlns:p14="http://schemas.microsoft.com/office/powerpoint/2010/main" val="261283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sz="3600" i="1" dirty="0" smtClean="0"/>
              <a:t>„Minden időben szeret, a ki igaz barát, és testvérül születik a nyomorúság idejére.”</a:t>
            </a:r>
          </a:p>
          <a:p>
            <a:pPr algn="r">
              <a:buNone/>
            </a:pPr>
            <a:r>
              <a:rPr lang="hu-HU" i="1" dirty="0" smtClean="0"/>
              <a:t>Példabeszédek 17:</a:t>
            </a:r>
            <a:r>
              <a:rPr lang="hu-HU" i="1" dirty="0" err="1" smtClean="0"/>
              <a:t>17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Ki/mi vagyok én?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327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600" dirty="0" smtClean="0"/>
              <a:t>Édesapám barátja írt nekem egy verset.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372097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Arany László</a:t>
            </a:r>
            <a:endParaRPr lang="hu-HU" sz="3200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hu-HU" dirty="0"/>
              <a:t>Laci te,</a:t>
            </a:r>
            <a:br>
              <a:rPr lang="hu-HU" dirty="0"/>
            </a:br>
            <a:r>
              <a:rPr lang="hu-HU" dirty="0"/>
              <a:t>Hallod-e?</a:t>
            </a:r>
            <a:br>
              <a:rPr lang="hu-HU" dirty="0"/>
            </a:br>
            <a:r>
              <a:rPr lang="hu-HU" dirty="0"/>
              <a:t>Jer ide,</a:t>
            </a:r>
            <a:br>
              <a:rPr lang="hu-HU" dirty="0"/>
            </a:br>
            <a:r>
              <a:rPr lang="hu-HU" dirty="0"/>
              <a:t>Jer, ha mondom,</a:t>
            </a:r>
            <a:br>
              <a:rPr lang="hu-HU" dirty="0"/>
            </a:br>
            <a:r>
              <a:rPr lang="hu-HU" dirty="0"/>
              <a:t>Rontom-bontom,</a:t>
            </a:r>
            <a:br>
              <a:rPr lang="hu-HU" dirty="0"/>
            </a:br>
            <a:r>
              <a:rPr lang="hu-HU" dirty="0"/>
              <a:t>Ülj meg itten az ölemben,</a:t>
            </a:r>
            <a:br>
              <a:rPr lang="hu-HU" dirty="0"/>
            </a:br>
            <a:r>
              <a:rPr lang="hu-HU" dirty="0"/>
              <a:t>De ne moccanj, mert különben</a:t>
            </a:r>
            <a:br>
              <a:rPr lang="hu-HU" dirty="0"/>
            </a:br>
            <a:r>
              <a:rPr lang="hu-HU" dirty="0"/>
              <a:t>Meg talállak csípni,</a:t>
            </a:r>
            <a:br>
              <a:rPr lang="hu-HU" dirty="0"/>
            </a:br>
            <a:r>
              <a:rPr lang="hu-HU" dirty="0" err="1"/>
              <a:t>Igy</a:t>
            </a:r>
            <a:r>
              <a:rPr lang="hu-HU" dirty="0"/>
              <a:t> ni!</a:t>
            </a:r>
            <a:br>
              <a:rPr lang="hu-HU" dirty="0"/>
            </a:br>
            <a:r>
              <a:rPr lang="hu-HU" dirty="0"/>
              <a:t>Ugye fáj?</a:t>
            </a:r>
            <a:br>
              <a:rPr lang="hu-HU" dirty="0"/>
            </a:br>
            <a:r>
              <a:rPr lang="hu-HU" dirty="0"/>
              <a:t>Hát ne kiabálj.</a:t>
            </a:r>
          </a:p>
        </p:txBody>
      </p:sp>
      <p:pic>
        <p:nvPicPr>
          <p:cNvPr id="5" name="Kép helye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10" b="20210"/>
          <a:stretch>
            <a:fillRect/>
          </a:stretch>
        </p:blipFill>
        <p:spPr>
          <a:xfrm rot="420000">
            <a:off x="3314625" y="1217378"/>
            <a:ext cx="5341128" cy="4508084"/>
          </a:xfrm>
        </p:spPr>
      </p:pic>
    </p:spTree>
    <p:extLst>
      <p:ext uri="{BB962C8B-B14F-4D97-AF65-F5344CB8AC3E}">
        <p14:creationId xmlns:p14="http://schemas.microsoft.com/office/powerpoint/2010/main" val="271634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artalom helye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16832"/>
            <a:ext cx="3983931" cy="3312368"/>
          </a:xfrm>
        </p:spPr>
      </p:pic>
      <p:pic>
        <p:nvPicPr>
          <p:cNvPr id="6" name="Tartalom helye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623344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143626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Költői képek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Metafora</a:t>
            </a:r>
          </a:p>
          <a:p>
            <a:r>
              <a:rPr lang="hu-HU" dirty="0"/>
              <a:t>a</a:t>
            </a:r>
            <a:r>
              <a:rPr lang="hu-HU" dirty="0" smtClean="0"/>
              <a:t> legtömörebb költői kép</a:t>
            </a:r>
          </a:p>
          <a:p>
            <a:r>
              <a:rPr lang="hu-HU" dirty="0"/>
              <a:t>a</a:t>
            </a:r>
            <a:r>
              <a:rPr lang="hu-HU" dirty="0" smtClean="0"/>
              <a:t>zonosítás, valamilyen közös tulajdonság alapján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Hasonlat</a:t>
            </a:r>
          </a:p>
          <a:p>
            <a:r>
              <a:rPr lang="hu-HU" dirty="0"/>
              <a:t>k</a:t>
            </a:r>
            <a:r>
              <a:rPr lang="hu-HU" dirty="0" smtClean="0"/>
              <a:t>ét dolog összehasonlítása közös tulajdonságuk, jellemzőjük alapján</a:t>
            </a:r>
          </a:p>
          <a:p>
            <a:r>
              <a:rPr lang="hu-HU" dirty="0" smtClean="0"/>
              <a:t>„mint” kötőszóval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9116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Ars poetica=költői hitvallás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„</a:t>
            </a:r>
            <a:r>
              <a:rPr lang="hu-HU" sz="2400" dirty="0" smtClean="0"/>
              <a:t>Ha a nép uralkodni fog a költészetben, közel áll ahhoz, hogy a politikában is uralkodjék. S ez a század föladata.”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dirty="0" err="1" smtClean="0"/>
              <a:t>Tk</a:t>
            </a:r>
            <a:r>
              <a:rPr lang="hu-HU" sz="2400" dirty="0" smtClean="0"/>
              <a:t>. Petőfi: Arany Jánoshoz 5., 6. versszak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758" y="1920875"/>
            <a:ext cx="3639483" cy="4433888"/>
          </a:xfrm>
        </p:spPr>
      </p:pic>
    </p:spTree>
    <p:extLst>
      <p:ext uri="{BB962C8B-B14F-4D97-AF65-F5344CB8AC3E}">
        <p14:creationId xmlns:p14="http://schemas.microsoft.com/office/powerpoint/2010/main" val="148910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Levelezésük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399656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62 levelük az interneten olvasható: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err="1"/>
              <a:t>m</a:t>
            </a:r>
            <a:r>
              <a:rPr lang="hu-HU" dirty="0" err="1" smtClean="0"/>
              <a:t>ek.oszk.hu</a:t>
            </a:r>
            <a:r>
              <a:rPr lang="hu-HU" dirty="0" smtClean="0"/>
              <a:t>/06100/06126/</a:t>
            </a:r>
            <a:r>
              <a:rPr lang="hu-HU" dirty="0" err="1" smtClean="0"/>
              <a:t>html</a:t>
            </a:r>
            <a:r>
              <a:rPr lang="hu-HU" dirty="0" smtClean="0"/>
              <a:t>/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011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5014157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P.S.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err="1" smtClean="0"/>
              <a:t>Üdvezlem</a:t>
            </a:r>
            <a:r>
              <a:rPr lang="hu-HU" dirty="0" smtClean="0"/>
              <a:t> Önt!</a:t>
            </a:r>
          </a:p>
          <a:p>
            <a:pPr marL="0" indent="0">
              <a:buNone/>
            </a:pPr>
            <a:r>
              <a:rPr lang="hu-HU" dirty="0" smtClean="0"/>
              <a:t>Lelkem Aranyom!</a:t>
            </a:r>
          </a:p>
          <a:p>
            <a:pPr marL="0" indent="0">
              <a:buNone/>
            </a:pPr>
            <a:r>
              <a:rPr lang="hu-HU" dirty="0" smtClean="0"/>
              <a:t>Imádott Jankóm!</a:t>
            </a:r>
          </a:p>
          <a:p>
            <a:pPr marL="0" indent="0">
              <a:buNone/>
            </a:pPr>
            <a:r>
              <a:rPr lang="hu-HU" dirty="0" smtClean="0"/>
              <a:t>Kedves aranyom, Barát János!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5014157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A.J.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Kedves jó Sándorom!</a:t>
            </a:r>
          </a:p>
          <a:p>
            <a:pPr marL="0" indent="0">
              <a:buNone/>
            </a:pPr>
            <a:r>
              <a:rPr lang="hu-HU" dirty="0" smtClean="0"/>
              <a:t>Öcsém Sándor!</a:t>
            </a:r>
          </a:p>
          <a:p>
            <a:pPr marL="0" indent="0">
              <a:buNone/>
            </a:pPr>
            <a:r>
              <a:rPr lang="hu-HU" dirty="0" smtClean="0"/>
              <a:t>Isteni </a:t>
            </a:r>
            <a:r>
              <a:rPr lang="hu-HU" dirty="0" err="1" smtClean="0"/>
              <a:t>Sandrim</a:t>
            </a:r>
            <a:r>
              <a:rPr lang="hu-HU" dirty="0" smtClean="0"/>
              <a:t>!</a:t>
            </a:r>
          </a:p>
          <a:p>
            <a:pPr marL="0" indent="0">
              <a:buNone/>
            </a:pPr>
            <a:r>
              <a:rPr lang="hu-HU" dirty="0" err="1" smtClean="0"/>
              <a:t>Sándorcsám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0291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202</Words>
  <Application>Microsoft Office PowerPoint</Application>
  <PresentationFormat>Diavetítés a képernyőre (4:3 oldalarány)</PresentationFormat>
  <Paragraphs>43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6" baseType="lpstr">
      <vt:lpstr>Calibri</vt:lpstr>
      <vt:lpstr>Constantia</vt:lpstr>
      <vt:lpstr>Wingdings 2</vt:lpstr>
      <vt:lpstr>Áramlás</vt:lpstr>
      <vt:lpstr>Arany és Petőfi barátsága</vt:lpstr>
      <vt:lpstr>PowerPoint-bemutató</vt:lpstr>
      <vt:lpstr>Ki/mi vagyok én?</vt:lpstr>
      <vt:lpstr>Arany László</vt:lpstr>
      <vt:lpstr>PowerPoint-bemutató</vt:lpstr>
      <vt:lpstr>Költői képek</vt:lpstr>
      <vt:lpstr>Ars poetica=költői hitvallás</vt:lpstr>
      <vt:lpstr>Levelezésük </vt:lpstr>
      <vt:lpstr>PowerPoint-bemutató</vt:lpstr>
      <vt:lpstr>Milyen a jó barát?</vt:lpstr>
      <vt:lpstr>Feladat</vt:lpstr>
      <vt:lpstr>Arany János: Válasz Petőfinek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Arany és Petőfi barátsága</dc:title>
  <dc:creator>VLAMI22</dc:creator>
  <cp:lastModifiedBy>Windows-felhasználó</cp:lastModifiedBy>
  <cp:revision>8</cp:revision>
  <dcterms:created xsi:type="dcterms:W3CDTF">2013-11-17T19:16:15Z</dcterms:created>
  <dcterms:modified xsi:type="dcterms:W3CDTF">2018-10-29T21:03:43Z</dcterms:modified>
</cp:coreProperties>
</file>