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65" r:id="rId6"/>
    <p:sldId id="258" r:id="rId7"/>
    <p:sldId id="266" r:id="rId8"/>
    <p:sldId id="268" r:id="rId9"/>
    <p:sldId id="259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A3292A-898D-4646-97C0-B8CDA967EAC5}" type="datetimeFigureOut">
              <a:rPr lang="hu-HU" smtClean="0"/>
              <a:pPr/>
              <a:t>2015.12.06.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F7D365-6668-43B1-A2FF-308967D5C57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Joseph </a:t>
            </a:r>
            <a:r>
              <a:rPr lang="hu-HU" dirty="0" err="1" smtClean="0"/>
              <a:t>haydn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Életműve</a:t>
            </a:r>
          </a:p>
          <a:p>
            <a:r>
              <a:rPr lang="hu-HU" dirty="0" smtClean="0"/>
              <a:t>Készítette: </a:t>
            </a:r>
            <a:r>
              <a:rPr lang="hu-HU" dirty="0" err="1" smtClean="0"/>
              <a:t>Mócsánné</a:t>
            </a:r>
            <a:r>
              <a:rPr lang="hu-HU" dirty="0" smtClean="0"/>
              <a:t> Nagy Ágnes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Eszterházy „Pompakedvelő” Miklós herceg szolgálatába állt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fertődi kastély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smtClean="0"/>
              <a:t>A kastély éjjel</a:t>
            </a:r>
            <a:endParaRPr lang="hu-HU" dirty="0"/>
          </a:p>
        </p:txBody>
      </p:sp>
      <p:pic>
        <p:nvPicPr>
          <p:cNvPr id="7" name="Tartalom helye 6" descr="905-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7582" y="2428868"/>
            <a:ext cx="3728808" cy="2643206"/>
          </a:xfrm>
        </p:spPr>
      </p:pic>
      <p:pic>
        <p:nvPicPr>
          <p:cNvPr id="8" name="Tartalom helye 7" descr="Eszterházy-kastélyéjjel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29123" y="1571612"/>
            <a:ext cx="3538903" cy="235745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herceg udvari muzsikusa, majd zeneszerzője lett</a:t>
            </a:r>
            <a:endParaRPr lang="hu-HU" dirty="0"/>
          </a:p>
        </p:txBody>
      </p:sp>
      <p:pic>
        <p:nvPicPr>
          <p:cNvPr id="6" name="Tartalom helye 3" descr="220px-Nikolaus_Esterhaz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810087"/>
            <a:ext cx="3672408" cy="434011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Haydn munkaszerződése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kismartoni kastély Haydn-terme ma</a:t>
            </a:r>
            <a:endParaRPr lang="hu-HU" dirty="0"/>
          </a:p>
        </p:txBody>
      </p:sp>
      <p:pic>
        <p:nvPicPr>
          <p:cNvPr id="7" name="Tartalom helye 6" descr="hayd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8987" y="1977118"/>
            <a:ext cx="2846909" cy="3596594"/>
          </a:xfrm>
        </p:spPr>
      </p:pic>
      <p:pic>
        <p:nvPicPr>
          <p:cNvPr id="8" name="Tartalom helye 7" descr="Haydn-tere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44468" y="2060848"/>
            <a:ext cx="4445879" cy="282757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 descr="rapper_hayd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6811566" cy="45365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250px-Joseph_Hayd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857232"/>
            <a:ext cx="4286280" cy="541785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Rohrauban</a:t>
            </a:r>
            <a:r>
              <a:rPr lang="hu-HU" dirty="0" smtClean="0"/>
              <a:t> született 1732-ben</a:t>
            </a:r>
            <a:endParaRPr lang="hu-HU" dirty="0"/>
          </a:p>
        </p:txBody>
      </p:sp>
      <p:pic>
        <p:nvPicPr>
          <p:cNvPr id="4" name="Tartalom helye 3" descr="800px-Haydn_Geburtshaus_Rohra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80369"/>
            <a:ext cx="7239000" cy="47053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Tanulmányai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Apja bognármester volt, ám kiválóan játszott hárfán, 17 gyereke közül Joseph volt a legidősebb.</a:t>
            </a:r>
          </a:p>
          <a:p>
            <a:r>
              <a:rPr lang="hu-HU" dirty="0" smtClean="0"/>
              <a:t>Első iskolája: egy másik városban iskolamester rokonuk tanította.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mester Önéletrajzából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i="1" dirty="0" smtClean="0"/>
              <a:t>„Megboldogult apám bognármester volt, Harrach gróf jobbágya, a zenének természettől fogva igen nagy kedvelője. Hárfázott, anélkül hogy egyetlen kottafejet ismert volna, én meg ötéves fiúcska koromban rendre utána énekeltem egyszerű, kurta darabjait. Ez késztette apámat arra, hogy </a:t>
            </a:r>
            <a:r>
              <a:rPr lang="hu-HU" i="1" dirty="0" err="1" smtClean="0"/>
              <a:t>Haimburgba</a:t>
            </a:r>
            <a:r>
              <a:rPr lang="hu-HU" i="1" dirty="0" smtClean="0"/>
              <a:t> adjon, az ottani rokon iskolamesterhez, hogy nála a zene alapelemeit, a fiataloknak szükséges többi dolgokkal egyetemben elsajátítsam. A mindenható Isten (mérhetetlen kegyeiért egyedül neki vagyok adósa), kivált a zenében oly könnyedséggel áldott meg, hogy hatodik évemben már teljes biztonsággal énekeltem a miséket a kóruson, s zongorán meg hegedűn is játszottam valamelyest.”</a:t>
            </a:r>
            <a:br>
              <a:rPr lang="hu-HU" i="1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István-templom kórusiskolájában tanult</a:t>
            </a:r>
            <a:endParaRPr lang="hu-HU" dirty="0"/>
          </a:p>
        </p:txBody>
      </p:sp>
      <p:pic>
        <p:nvPicPr>
          <p:cNvPr id="4" name="Tartalom helye 3" descr="220px-Eduard_Gurk_Sankt_Steph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664482"/>
            <a:ext cx="2917844" cy="442981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„Hétesztendős koromban a </a:t>
            </a:r>
            <a:r>
              <a:rPr lang="hu-HU" i="1" dirty="0" err="1" smtClean="0"/>
              <a:t>Haimburgon</a:t>
            </a:r>
            <a:r>
              <a:rPr lang="hu-HU" i="1" dirty="0" smtClean="0"/>
              <a:t> átutazó </a:t>
            </a:r>
            <a:r>
              <a:rPr lang="hu-HU" i="1" dirty="0" err="1" smtClean="0"/>
              <a:t>Reutter</a:t>
            </a:r>
            <a:r>
              <a:rPr lang="hu-HU" i="1" dirty="0" smtClean="0"/>
              <a:t> karnagy úr véletlenül hallotta gyenge, de kellemes hangomat. Azonnal magához vett a [bécsi] muzsikusházba, ahol az éneklés tudománya mellett igen jó mesterektől zongorát és hegedűt tanultam. A </a:t>
            </a:r>
            <a:r>
              <a:rPr lang="hu-HU" i="1" dirty="0" err="1" smtClean="0"/>
              <a:t>Stephanskirchében</a:t>
            </a:r>
            <a:r>
              <a:rPr lang="hu-HU" i="1" dirty="0" smtClean="0"/>
              <a:t> és az udvarnál egyaránt nagy sikerrel énekeltem a </a:t>
            </a:r>
            <a:r>
              <a:rPr lang="hu-HU" i="1" dirty="0" err="1" smtClean="0"/>
              <a:t>szopránszólamot</a:t>
            </a:r>
            <a:r>
              <a:rPr lang="hu-HU" i="1" dirty="0" smtClean="0"/>
              <a:t> 18 éves koromig, amikor végül is elvesztettem a hangom.„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 descr="saengerknaben_DW_W_1040903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063394" cy="40422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Szent István dóm ma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Hangja mutálása miatt kitették a kórusból, Bécsben, alkalmi munkákból élt</a:t>
            </a:r>
            <a:endParaRPr lang="hu-HU" dirty="0"/>
          </a:p>
        </p:txBody>
      </p:sp>
      <p:pic>
        <p:nvPicPr>
          <p:cNvPr id="5" name="Kép helye 4" descr="stephansdo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987" r="14987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260</Words>
  <Application>Microsoft Office PowerPoint</Application>
  <PresentationFormat>Diavetítés a képernyőre (4:3 oldalarány)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Fényűző</vt:lpstr>
      <vt:lpstr>Joseph haydn</vt:lpstr>
      <vt:lpstr>2. dia</vt:lpstr>
      <vt:lpstr>Rohrauban született 1732-ben</vt:lpstr>
      <vt:lpstr>Tanulmányai </vt:lpstr>
      <vt:lpstr>A mester Önéletrajzából</vt:lpstr>
      <vt:lpstr>Az István-templom kórusiskolájában tanult</vt:lpstr>
      <vt:lpstr>7. dia</vt:lpstr>
      <vt:lpstr>8. dia</vt:lpstr>
      <vt:lpstr>A Szent István dóm ma</vt:lpstr>
      <vt:lpstr>Eszterházy „Pompakedvelő” Miklós herceg szolgálatába állt</vt:lpstr>
      <vt:lpstr>A herceg udvari muzsikusa, majd zeneszerzője lett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haydn</dc:title>
  <dc:creator>mocsanne</dc:creator>
  <cp:lastModifiedBy>mocsanne</cp:lastModifiedBy>
  <cp:revision>7</cp:revision>
  <dcterms:created xsi:type="dcterms:W3CDTF">2011-05-02T08:10:29Z</dcterms:created>
  <dcterms:modified xsi:type="dcterms:W3CDTF">2015-12-06T14:33:14Z</dcterms:modified>
</cp:coreProperties>
</file>