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28F1E2-8F7D-454C-B7EE-183B086DFF9F}" type="datetimeFigureOut">
              <a:rPr lang="hu-HU" smtClean="0"/>
              <a:pPr/>
              <a:t>2015.10.15.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2849AB9-1135-4445-BDC5-B63D0B420BAA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Kölcsey Ferenc: </a:t>
            </a:r>
            <a:r>
              <a:rPr lang="hu-HU" dirty="0" err="1" smtClean="0"/>
              <a:t>Parainesis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800" dirty="0" smtClean="0"/>
              <a:t>Készítette: </a:t>
            </a:r>
            <a:r>
              <a:rPr lang="hu-HU" sz="2800" smtClean="0"/>
              <a:t>Mócsánné </a:t>
            </a:r>
            <a:r>
              <a:rPr lang="hu-HU" sz="2800" smtClean="0"/>
              <a:t>N</a:t>
            </a:r>
            <a:r>
              <a:rPr lang="hu-HU" sz="2800" smtClean="0"/>
              <a:t>agy Ágnes</a:t>
            </a:r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parainesis</a:t>
            </a:r>
            <a:r>
              <a:rPr lang="hu-HU" dirty="0" smtClean="0"/>
              <a:t>=intelem, buzdítás (görög szó)</a:t>
            </a:r>
            <a:endParaRPr lang="hu-HU" dirty="0"/>
          </a:p>
        </p:txBody>
      </p:sp>
      <p:pic>
        <p:nvPicPr>
          <p:cNvPr id="5" name="Tartalom helye 4" descr="ir151kd8111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12976" y="692696"/>
            <a:ext cx="3768619" cy="5555704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 smtClean="0"/>
              <a:t>Kölcsey Kálmán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400" dirty="0" smtClean="0"/>
              <a:t>Kölcsey Ferenc saját halálára gondolva, annak idejét nem ismerve jó előre meg akarta fogalmazni intelmeit árván maradt unokaöccse számára - ezért írta meg "buzdítását„.</a:t>
            </a:r>
            <a:endParaRPr lang="hu-HU" sz="2400" dirty="0"/>
          </a:p>
        </p:txBody>
      </p:sp>
      <p:pic>
        <p:nvPicPr>
          <p:cNvPr id="5" name="Tartalom helye 4" descr="kölcsey kálmá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124744"/>
            <a:ext cx="3431434" cy="540806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Parainesis</a:t>
            </a:r>
            <a:r>
              <a:rPr lang="hu-HU" dirty="0" smtClean="0"/>
              <a:t> fő kérdései: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4000" dirty="0" smtClean="0"/>
              <a:t> Mi az élet célja? </a:t>
            </a:r>
          </a:p>
          <a:p>
            <a:r>
              <a:rPr lang="hu-HU" sz="4000" dirty="0" smtClean="0"/>
              <a:t>Milyen módon valósíthatjuk meg? </a:t>
            </a:r>
          </a:p>
          <a:p>
            <a:r>
              <a:rPr lang="hu-HU" sz="4000" dirty="0" smtClean="0"/>
              <a:t>Milyen akadályokra számíthatunk? </a:t>
            </a:r>
          </a:p>
          <a:p>
            <a:r>
              <a:rPr lang="hu-HU" sz="4000" dirty="0" smtClean="0"/>
              <a:t>Milyen eredményt remélhetünk?</a:t>
            </a:r>
            <a:endParaRPr lang="hu-H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Érveljetek a </a:t>
            </a:r>
            <a:r>
              <a:rPr lang="hu-HU" dirty="0" err="1" smtClean="0"/>
              <a:t>Parainesis</a:t>
            </a:r>
            <a:r>
              <a:rPr lang="hu-HU" dirty="0" smtClean="0"/>
              <a:t> alábbi mondatai mellett vagy ellen!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Ki csak társasági mulatságokban óhajt ragyogni, vagy éppen tudatlanok által akarja magát bámultatni, az könnyű módon elérheti célját, de értelmesektől megvettetik. </a:t>
            </a:r>
            <a:endParaRPr lang="hu-HU" i="1" smtClean="0"/>
          </a:p>
          <a:p>
            <a:endParaRPr lang="hu-HU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98</Words>
  <Application>Microsoft Office PowerPoint</Application>
  <PresentationFormat>Diavetítés a képernyőre (4:3 oldalarány)</PresentationFormat>
  <Paragraphs>11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Áramlás</vt:lpstr>
      <vt:lpstr>Kölcsey Ferenc: Parainesis Készítette: Mócsánné Nagy Ágnes</vt:lpstr>
      <vt:lpstr>parainesis=intelem, buzdítás (görög szó)</vt:lpstr>
      <vt:lpstr>Kölcsey Kálmán</vt:lpstr>
      <vt:lpstr>A Parainesis fő kérdései:</vt:lpstr>
      <vt:lpstr>Érveljetek a Parainesis alábbi mondatai mellett vagy ellen!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Kölcsey Ferenc: Parainesis</dc:title>
  <dc:creator>mocsanne</dc:creator>
  <cp:lastModifiedBy>mocsanne</cp:lastModifiedBy>
  <cp:revision>13</cp:revision>
  <dcterms:created xsi:type="dcterms:W3CDTF">2011-11-05T20:48:14Z</dcterms:created>
  <dcterms:modified xsi:type="dcterms:W3CDTF">2015-10-15T08:39:53Z</dcterms:modified>
</cp:coreProperties>
</file>